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03404"/>
            <a:ext cx="9448800" cy="2975017"/>
          </a:xfrm>
        </p:spPr>
        <p:txBody>
          <a:bodyPr>
            <a:normAutofit fontScale="90000"/>
          </a:bodyPr>
          <a:lstStyle/>
          <a:p>
            <a:r>
              <a:rPr lang="ru-RU" sz="5300" dirty="0" smtClean="0"/>
              <a:t>Неделя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8000" dirty="0"/>
              <a:t>П</a:t>
            </a:r>
            <a:r>
              <a:rPr lang="ru-RU" sz="8000" dirty="0" smtClean="0"/>
              <a:t>о сказкам </a:t>
            </a:r>
            <a:r>
              <a:rPr lang="ru-RU" sz="8000" dirty="0" err="1" smtClean="0"/>
              <a:t>Габдуллы</a:t>
            </a:r>
            <a:r>
              <a:rPr lang="ru-RU" sz="8000" dirty="0" smtClean="0"/>
              <a:t> Тукая</a:t>
            </a:r>
            <a:endParaRPr lang="ru-RU" sz="9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78421"/>
            <a:ext cx="9448800" cy="685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Тематическое проектирование </a:t>
            </a:r>
            <a:r>
              <a:rPr lang="ru-RU" smtClean="0"/>
              <a:t>в </a:t>
            </a:r>
            <a:r>
              <a:rPr lang="ru-RU" smtClean="0"/>
              <a:t>средней </a:t>
            </a:r>
            <a:r>
              <a:rPr lang="ru-RU" dirty="0" smtClean="0"/>
              <a:t>группе</a:t>
            </a:r>
          </a:p>
          <a:p>
            <a:r>
              <a:rPr lang="ru-RU" dirty="0" smtClean="0"/>
              <a:t>Музыкальный руководитель: Щукина Надежда </a:t>
            </a:r>
            <a:r>
              <a:rPr lang="ru-RU" dirty="0" err="1" smtClean="0"/>
              <a:t>Камиловна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56834" y="1210614"/>
            <a:ext cx="8641724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«Детский сад №78 комбинированного вида с татарским языком воспитания и обучения» Авиастроительного района </a:t>
            </a:r>
            <a:r>
              <a:rPr lang="ru-RU" dirty="0" err="1" smtClean="0"/>
              <a:t>г.Казани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04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Знакомство с творчеством </a:t>
            </a:r>
            <a:r>
              <a:rPr lang="ru-RU" dirty="0" err="1"/>
              <a:t>Г.Тукая</a:t>
            </a:r>
            <a:r>
              <a:rPr lang="ru-RU" dirty="0"/>
              <a:t>, слушание сказки «Водяная».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482" y="2872381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47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986" y="-251496"/>
            <a:ext cx="8094014" cy="404700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191" y="3309870"/>
            <a:ext cx="11067095" cy="3302358"/>
          </a:xfrm>
        </p:spPr>
        <p:txBody>
          <a:bodyPr>
            <a:normAutofit/>
          </a:bodyPr>
          <a:lstStyle/>
          <a:p>
            <a:r>
              <a:rPr lang="ru-RU" dirty="0"/>
              <a:t>  Закреплять и развивать у детей интерес к изобразительной деятельности с использованием элементов татарского орнамента и к созданию декоративных композиций по мотивам народных изделий.</a:t>
            </a:r>
          </a:p>
          <a:p>
            <a:r>
              <a:rPr lang="ru-RU" dirty="0"/>
              <a:t>·        Закреплять умение правильно держать карандаш, кисть.</a:t>
            </a:r>
          </a:p>
          <a:p>
            <a:r>
              <a:rPr lang="ru-RU" dirty="0"/>
              <a:t>·        Формировать умение закрашивать рисунки кистью, карандашом.</a:t>
            </a:r>
          </a:p>
          <a:p>
            <a:r>
              <a:rPr lang="ru-RU" dirty="0"/>
              <a:t>·        Развивать самостоятельность в выборе узора для раскрашивания.</a:t>
            </a:r>
          </a:p>
          <a:p>
            <a:r>
              <a:rPr lang="ru-RU" dirty="0"/>
              <a:t>·        Продолжать закреплять и обогащать представления детей о цветах и оттенках.</a:t>
            </a:r>
          </a:p>
          <a:p>
            <a:r>
              <a:rPr lang="ru-RU" dirty="0"/>
              <a:t>·        Совершенствовать навыки изображения предметов с натуры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107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163" y="2320165"/>
            <a:ext cx="6044336" cy="4222303"/>
          </a:xfrm>
        </p:spPr>
        <p:txBody>
          <a:bodyPr/>
          <a:lstStyle/>
          <a:p>
            <a:r>
              <a:rPr lang="ru-RU" dirty="0"/>
              <a:t> Раздаточный материал: половинки альбомного листа с нарисованными контурами гребня и тюбетейки, полоски бумаги и круги, краски, кисточки, баночки с водой, цветные карандаши.</a:t>
            </a:r>
          </a:p>
          <a:p>
            <a:r>
              <a:rPr lang="ru-RU" dirty="0"/>
              <a:t>     Оборудование: мультимедийное оборудование, </a:t>
            </a:r>
            <a:r>
              <a:rPr lang="ru-RU" dirty="0" err="1"/>
              <a:t>флешка</a:t>
            </a:r>
            <a:r>
              <a:rPr lang="ru-RU" dirty="0"/>
              <a:t> с записью мультфильма «Су </a:t>
            </a:r>
            <a:r>
              <a:rPr lang="ru-RU" dirty="0" err="1"/>
              <a:t>анасы</a:t>
            </a:r>
            <a:r>
              <a:rPr lang="ru-RU" dirty="0"/>
              <a:t>» автор сценария и продюсер </a:t>
            </a:r>
            <a:r>
              <a:rPr lang="ru-RU" dirty="0" err="1"/>
              <a:t>Азат</a:t>
            </a:r>
            <a:r>
              <a:rPr lang="ru-RU" dirty="0"/>
              <a:t> Ганиев, глав. режиссер Сергей </a:t>
            </a:r>
            <a:r>
              <a:rPr lang="ru-RU" dirty="0" err="1"/>
              <a:t>Киатров</a:t>
            </a:r>
            <a:r>
              <a:rPr lang="ru-RU" dirty="0"/>
              <a:t>, произведение </a:t>
            </a:r>
            <a:r>
              <a:rPr lang="ru-RU" dirty="0" err="1"/>
              <a:t>Г.Тукая</a:t>
            </a:r>
            <a:r>
              <a:rPr lang="ru-RU" dirty="0"/>
              <a:t> «Су </a:t>
            </a:r>
            <a:r>
              <a:rPr lang="ru-RU" dirty="0" err="1"/>
              <a:t>анасы</a:t>
            </a:r>
            <a:r>
              <a:rPr lang="ru-RU" dirty="0"/>
              <a:t>», т.е. «Водяная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200" y="3252384"/>
            <a:ext cx="523875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0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077" y="2298818"/>
            <a:ext cx="8761412" cy="433916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Предварительная работа: установка мультимедийного оборудования, подготовить тюбетейки с разным татарским узором, поиск мультфильма «Су </a:t>
            </a:r>
            <a:r>
              <a:rPr lang="ru-RU" dirty="0" err="1"/>
              <a:t>анасы</a:t>
            </a:r>
            <a:r>
              <a:rPr lang="ru-RU" dirty="0"/>
              <a:t>». Нарисовать контуры тюбетеек и гребней, вырезать полоски бумаги и кругов. Подготовить столы к художественному творчеству.</a:t>
            </a:r>
          </a:p>
          <a:p>
            <a:r>
              <a:rPr lang="ru-RU" dirty="0"/>
              <a:t>Ход занятия.</a:t>
            </a:r>
          </a:p>
          <a:p>
            <a:r>
              <a:rPr lang="ru-RU" dirty="0"/>
              <a:t>- Ребята, сейчас мы с вами посмотрим мультфильм на татарском языке.</a:t>
            </a:r>
          </a:p>
          <a:p>
            <a:r>
              <a:rPr lang="ru-RU" dirty="0"/>
              <a:t>(Просмотр мультфильма «Водяная» по произведению </a:t>
            </a:r>
            <a:r>
              <a:rPr lang="ru-RU" dirty="0" err="1"/>
              <a:t>Г.Тукая</a:t>
            </a:r>
            <a:r>
              <a:rPr lang="ru-RU" dirty="0"/>
              <a:t>.)</a:t>
            </a:r>
          </a:p>
          <a:p>
            <a:r>
              <a:rPr lang="ru-RU" dirty="0"/>
              <a:t>- Ребята, кто может рассказать о чем этот мультфильм?</a:t>
            </a:r>
          </a:p>
          <a:p>
            <a:r>
              <a:rPr lang="ru-RU" dirty="0" err="1"/>
              <a:t>Тагирхан</a:t>
            </a:r>
            <a:r>
              <a:rPr lang="ru-RU" dirty="0"/>
              <a:t>. Мальчик купался в воде, вышел, оделся и хотел пойти домой. Увидел женщину, она расчесывала волосы, прыгнула в воду. Мальчик забрал расческу и побежал домой. Отдал ее маме. Ночью мама бросила расческу этой женщине.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36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202287"/>
            <a:ext cx="8761412" cy="440457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- Да, правильно, молодец, </a:t>
            </a:r>
            <a:r>
              <a:rPr lang="ru-RU" dirty="0" err="1"/>
              <a:t>Тагирхан</a:t>
            </a:r>
            <a:r>
              <a:rPr lang="ru-RU" dirty="0"/>
              <a:t>. А сейчас, я прочитаю вам это произведение. Написал его </a:t>
            </a:r>
            <a:r>
              <a:rPr lang="ru-RU" dirty="0" err="1"/>
              <a:t>Габдулла</a:t>
            </a:r>
            <a:r>
              <a:rPr lang="ru-RU" dirty="0"/>
              <a:t> Тукай и называется оно «Водяная», а по-татарски «Су </a:t>
            </a:r>
            <a:r>
              <a:rPr lang="ru-RU" dirty="0" err="1"/>
              <a:t>анасы</a:t>
            </a:r>
            <a:r>
              <a:rPr lang="ru-RU" dirty="0"/>
              <a:t>». В этом году этому произведению исполняется 106 лет. (Читаю произведение.)</a:t>
            </a:r>
          </a:p>
          <a:p>
            <a:r>
              <a:rPr lang="ru-RU" dirty="0"/>
              <a:t>- Ребята, скажите, кто главный герой произведения? Настя.</a:t>
            </a:r>
          </a:p>
          <a:p>
            <a:r>
              <a:rPr lang="ru-RU" dirty="0"/>
              <a:t>- Мальчик.</a:t>
            </a:r>
          </a:p>
          <a:p>
            <a:r>
              <a:rPr lang="ru-RU" dirty="0"/>
              <a:t>- А что он сделал? Амалия.</a:t>
            </a:r>
          </a:p>
          <a:p>
            <a:r>
              <a:rPr lang="ru-RU" dirty="0"/>
              <a:t>- Он украл расческу и принес ее домой, дал маме.</a:t>
            </a:r>
          </a:p>
          <a:p>
            <a:r>
              <a:rPr lang="ru-RU" dirty="0"/>
              <a:t>- А как поступила мама? Ксюша.</a:t>
            </a:r>
          </a:p>
          <a:p>
            <a:r>
              <a:rPr lang="ru-RU" dirty="0"/>
              <a:t>- Мама испугалась, но, молча взяла.</a:t>
            </a:r>
          </a:p>
          <a:p>
            <a:r>
              <a:rPr lang="ru-RU" dirty="0"/>
              <a:t>- И что случилось дальше? Роман.</a:t>
            </a:r>
          </a:p>
          <a:p>
            <a:r>
              <a:rPr lang="ru-RU" dirty="0"/>
              <a:t>- Ночью пришла Водяная и сказала: «Отдай мой гребень, твой сын воришка, забрал его». Мама бросила в окно, а сына поругала.</a:t>
            </a:r>
          </a:p>
          <a:p>
            <a:r>
              <a:rPr lang="ru-RU" dirty="0"/>
              <a:t>- Всё правильно, молодец, Роман. Дети, а кто скажет, в чем суть этого произведения? Марат.</a:t>
            </a:r>
          </a:p>
          <a:p>
            <a:r>
              <a:rPr lang="ru-RU" dirty="0"/>
              <a:t>- Нельзя брать чужие вещи.</a:t>
            </a:r>
          </a:p>
          <a:p>
            <a:r>
              <a:rPr lang="ru-RU" dirty="0"/>
              <a:t>- Правильно, Марат. Запомните дети, чужие вещи брать нельзя.</a:t>
            </a:r>
          </a:p>
          <a:p>
            <a:r>
              <a:rPr lang="ru-RU" dirty="0"/>
              <a:t>- А сейчас физкультминутка: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18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762" y="3395298"/>
            <a:ext cx="5808238" cy="34849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«Вверх рука и вниз рука»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223" y="2165618"/>
            <a:ext cx="6469338" cy="4351091"/>
          </a:xfrm>
        </p:spPr>
        <p:txBody>
          <a:bodyPr/>
          <a:lstStyle/>
          <a:p>
            <a:r>
              <a:rPr lang="ru-RU" dirty="0"/>
              <a:t>Вверх рука и вниз рука.</a:t>
            </a:r>
            <a:br>
              <a:rPr lang="ru-RU" dirty="0"/>
            </a:br>
            <a:r>
              <a:rPr lang="ru-RU" dirty="0"/>
              <a:t>Потянули их слегка.</a:t>
            </a:r>
            <a:br>
              <a:rPr lang="ru-RU" dirty="0"/>
            </a:br>
            <a:r>
              <a:rPr lang="ru-RU" dirty="0"/>
              <a:t>Быстро поменяли руки!</a:t>
            </a:r>
            <a:br>
              <a:rPr lang="ru-RU" dirty="0"/>
            </a:br>
            <a:r>
              <a:rPr lang="ru-RU" dirty="0"/>
              <a:t>Нам сегодня не до скуки. (Одна прямая рука вверх, другая вниз, рывком менять руки.)</a:t>
            </a:r>
            <a:br>
              <a:rPr lang="ru-RU" dirty="0"/>
            </a:br>
            <a:r>
              <a:rPr lang="ru-RU" dirty="0"/>
              <a:t>Приседание с хлопками:</a:t>
            </a:r>
            <a:br>
              <a:rPr lang="ru-RU" dirty="0"/>
            </a:br>
            <a:r>
              <a:rPr lang="ru-RU" dirty="0"/>
              <a:t>Вниз — хлопок и вверх — хлопок.</a:t>
            </a:r>
            <a:br>
              <a:rPr lang="ru-RU" dirty="0"/>
            </a:br>
            <a:r>
              <a:rPr lang="ru-RU" dirty="0"/>
              <a:t>Ноги, руки разминаем,</a:t>
            </a:r>
            <a:br>
              <a:rPr lang="ru-RU" dirty="0"/>
            </a:br>
            <a:r>
              <a:rPr lang="ru-RU" dirty="0"/>
              <a:t>Точно знаем — будет прок. (Приседания, хлопки в ладоши над головой.)</a:t>
            </a:r>
            <a:br>
              <a:rPr lang="ru-RU" dirty="0"/>
            </a:br>
            <a:r>
              <a:rPr lang="ru-RU" dirty="0"/>
              <a:t>Крутим-вертим головой,</a:t>
            </a:r>
            <a:br>
              <a:rPr lang="ru-RU" dirty="0"/>
            </a:br>
            <a:r>
              <a:rPr lang="ru-RU" dirty="0"/>
              <a:t>Разминаем шею. Стой! (Вращение головой вправо и влево.)</a:t>
            </a:r>
          </a:p>
        </p:txBody>
      </p:sp>
    </p:spTree>
    <p:extLst>
      <p:ext uri="{BB962C8B-B14F-4D97-AF65-F5344CB8AC3E}">
        <p14:creationId xmlns:p14="http://schemas.microsoft.com/office/powerpoint/2010/main" val="395758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240924"/>
            <a:ext cx="8761412" cy="394630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- Ребята, посмотрите, а что это у меня на столе?</a:t>
            </a:r>
          </a:p>
          <a:p>
            <a:r>
              <a:rPr lang="ru-RU" dirty="0"/>
              <a:t>Дети: «Тюбетейки».</a:t>
            </a:r>
          </a:p>
          <a:p>
            <a:r>
              <a:rPr lang="ru-RU" dirty="0"/>
              <a:t>- Посмотрите, какие они красивые. Украшены татарским орнаментом. А какие вы знаете элементы татарского орнамента?</a:t>
            </a:r>
          </a:p>
          <a:p>
            <a:r>
              <a:rPr lang="ru-RU" dirty="0"/>
              <a:t>Дети: «Тюльпан, листья, волнистые линии, колокольчик, трилистник».</a:t>
            </a:r>
          </a:p>
          <a:p>
            <a:r>
              <a:rPr lang="ru-RU" dirty="0"/>
              <a:t>- А какие используют цвета?</a:t>
            </a:r>
          </a:p>
          <a:p>
            <a:r>
              <a:rPr lang="ru-RU" dirty="0"/>
              <a:t>Дети: «Красный, зеленый, желтый»</a:t>
            </a:r>
          </a:p>
          <a:p>
            <a:r>
              <a:rPr lang="ru-RU" dirty="0"/>
              <a:t>- А сейчас, дети среднего возраста будут раскрашивать гребень карандашом желтого цвета. Покажите как  держим карандаш, в правой руке. Приступаем к работе.</a:t>
            </a:r>
          </a:p>
          <a:p>
            <a:r>
              <a:rPr lang="ru-RU" dirty="0"/>
              <a:t>- Дети старшего возраста раскрашивают на листе бумаги контур тюбетейки с татарским узором, самостоятельно выбирая цвета.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725" y="4781550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50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434" y="2060620"/>
            <a:ext cx="8761412" cy="4443212"/>
          </a:xfrm>
        </p:spPr>
        <p:txBody>
          <a:bodyPr>
            <a:normAutofit fontScale="92500"/>
          </a:bodyPr>
          <a:lstStyle/>
          <a:p>
            <a:r>
              <a:rPr lang="ru-RU" dirty="0"/>
              <a:t>- Дети чуть постарше будут рисовать на полоске бумаги и на круге, самостоятельно выбрав узор и цвета. Как пользуемся кистью и красками?</a:t>
            </a:r>
          </a:p>
          <a:p>
            <a:r>
              <a:rPr lang="ru-RU" dirty="0"/>
              <a:t>- Сначала кисть мочим. Кончиком кисти берем краску. Приступаем к работе.</a:t>
            </a:r>
          </a:p>
          <a:p>
            <a:r>
              <a:rPr lang="ru-RU" dirty="0"/>
              <a:t>Дети рисуют.</a:t>
            </a:r>
          </a:p>
          <a:p>
            <a:r>
              <a:rPr lang="ru-RU" dirty="0"/>
              <a:t>- Заканчиваем работу, кисточки аккуратно кладем на подставку. Наше занятие подходит к концу, вам оно понравилось?</a:t>
            </a:r>
          </a:p>
          <a:p>
            <a:r>
              <a:rPr lang="ru-RU" dirty="0"/>
              <a:t>(Ответы детей)</a:t>
            </a:r>
          </a:p>
          <a:p>
            <a:r>
              <a:rPr lang="ru-RU" dirty="0"/>
              <a:t>- Скажите, с каким произведением мы с вами сегодня познакомились?</a:t>
            </a:r>
          </a:p>
          <a:p>
            <a:r>
              <a:rPr lang="ru-RU" dirty="0"/>
              <a:t>- «Водяная»</a:t>
            </a:r>
          </a:p>
          <a:p>
            <a:r>
              <a:rPr lang="ru-RU" dirty="0"/>
              <a:t>- Кто написал это произведение?</a:t>
            </a:r>
          </a:p>
          <a:p>
            <a:r>
              <a:rPr lang="ru-RU" dirty="0"/>
              <a:t>- </a:t>
            </a:r>
            <a:r>
              <a:rPr lang="ru-RU" dirty="0" err="1"/>
              <a:t>Габдулла</a:t>
            </a:r>
            <a:r>
              <a:rPr lang="ru-RU" dirty="0"/>
              <a:t> Тукай.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422" y="3183094"/>
            <a:ext cx="3214688" cy="314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032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</TotalTime>
  <Words>527</Words>
  <Application>Microsoft Office PowerPoint</Application>
  <PresentationFormat>Широкоэкранный</PresentationFormat>
  <Paragraphs>51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Ион (конференц-зал)</vt:lpstr>
      <vt:lpstr>Неделя  По сказкам Габдуллы Тукая</vt:lpstr>
      <vt:lpstr>Знакомство с творчеством Г.Тукая, слушание сказки «Водяная». </vt:lpstr>
      <vt:lpstr>Презентация PowerPoint</vt:lpstr>
      <vt:lpstr>Презентация PowerPoint</vt:lpstr>
      <vt:lpstr>Презентация PowerPoint</vt:lpstr>
      <vt:lpstr>Презентация PowerPoint</vt:lpstr>
      <vt:lpstr>«Вверх рука и вниз рука»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 По сказкам Габдуллы Тукая</dc:title>
  <dc:creator>Алёна Щукина</dc:creator>
  <cp:lastModifiedBy>Алёна Щукина</cp:lastModifiedBy>
  <cp:revision>3</cp:revision>
  <dcterms:created xsi:type="dcterms:W3CDTF">2020-05-04T15:33:38Z</dcterms:created>
  <dcterms:modified xsi:type="dcterms:W3CDTF">2020-05-05T16:59:23Z</dcterms:modified>
</cp:coreProperties>
</file>